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64" r:id="rId4"/>
  </p:sldIdLst>
  <p:sldSz cx="9144000" cy="6858000" type="screen4x3"/>
  <p:notesSz cx="7010400" cy="92964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CC66"/>
    <a:srgbClr val="33CC33"/>
    <a:srgbClr val="99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12A7C-9A81-4E43-B305-1DA61E469D82}" type="datetimeFigureOut">
              <a:rPr lang="en-US" smtClean="0"/>
              <a:t>12/8/2016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784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676"/>
            <a:ext cx="303784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A0A61-59F4-4FF9-9AB1-E1BC4FA98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874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205DC-96B5-4DDE-AD5D-F575A54CD023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576"/>
            <a:ext cx="560832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6"/>
            <a:ext cx="303784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676"/>
            <a:ext cx="303784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30AEB-9E2C-4964-8FCF-CD6C248D7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6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30AEB-9E2C-4964-8FCF-CD6C248D7E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91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30AEB-9E2C-4964-8FCF-CD6C248D7E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68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30AEB-9E2C-4964-8FCF-CD6C248D7E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83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2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1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80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84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456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100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5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2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7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5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b="0" i="0" u="none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12/8/2016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46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0" i="0" u="none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Teacher Compensation Review</a:t>
            </a:r>
            <a:endParaRPr lang="en-US" sz="48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DECEMBER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34619825"/>
              </p:ext>
            </p:extLst>
          </p:nvPr>
        </p:nvGraphicFramePr>
        <p:xfrm>
          <a:off x="822960" y="1900989"/>
          <a:ext cx="7226166" cy="4247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identify areas for improvement?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Turnover data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Exit survey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Number and quality of te</a:t>
            </a:r>
            <a:r>
              <a:rPr lang="en-US" dirty="0" smtClean="0"/>
              <a:t>acher applicants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Teacher Performance Appraisal exit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Feedback from principals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Review reasons applicants declining offers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 Engagement survey</a:t>
            </a:r>
            <a:endParaRPr lang="en-US" dirty="0">
              <a:solidFill>
                <a:schemeClr val="tx1"/>
              </a:solidFill>
            </a:endParaRPr>
          </a:p>
          <a:p>
            <a:pPr marL="201168" lvl="1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556474"/>
              </p:ext>
            </p:extLst>
          </p:nvPr>
        </p:nvGraphicFramePr>
        <p:xfrm>
          <a:off x="-1" y="1"/>
          <a:ext cx="9144000" cy="686291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64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75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83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3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74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691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683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62742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Step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2017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742">
                <a:tc v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January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February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March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April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May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June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132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Analyze</a:t>
                      </a:r>
                      <a:r>
                        <a:rPr lang="en-US" sz="1600" b="1" baseline="0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data to determine if areas of improvement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400" b="1" kern="12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927891"/>
                  </a:ext>
                </a:extLst>
              </a:tr>
              <a:tr h="57796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Present</a:t>
                      </a:r>
                      <a:r>
                        <a:rPr lang="en-US" sz="1600" b="1" baseline="0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data to School Board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5710871"/>
                  </a:ext>
                </a:extLst>
              </a:tr>
              <a:tr h="10646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Establish </a:t>
                      </a:r>
                      <a:r>
                        <a:rPr lang="en-US" sz="1600" b="1" baseline="0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Team and Charter to address identified areas of improvement</a:t>
                      </a:r>
                      <a:endParaRPr lang="en-US" sz="1600" b="1" dirty="0" smtClean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kern="1200" dirty="0">
                        <a:solidFill>
                          <a:schemeClr val="accen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8177909"/>
                  </a:ext>
                </a:extLst>
              </a:tr>
              <a:tr h="9372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Process to identify and select consultant</a:t>
                      </a:r>
                      <a:endParaRPr lang="en-US" sz="1600" b="1" dirty="0" smtClean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400" b="1" kern="12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kern="12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4665464"/>
                  </a:ext>
                </a:extLst>
              </a:tr>
              <a:tr h="1365664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Team and consultant develop considerations for teacher compensation</a:t>
                      </a:r>
                      <a:endParaRPr lang="en-US" sz="1600" b="1" kern="1200" baseline="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5205731"/>
                  </a:ext>
                </a:extLst>
              </a:tr>
              <a:tr h="1365664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School Board recommendations</a:t>
                      </a:r>
                      <a:endParaRPr lang="en-US" sz="1600" b="1" kern="1200" baseline="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572925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02624" y="773085"/>
            <a:ext cx="212805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1-Review existing data</a:t>
            </a:r>
          </a:p>
          <a:p>
            <a:r>
              <a:rPr lang="en-US" sz="1100" dirty="0" smtClean="0"/>
              <a:t>2-Conduct engagement survey</a:t>
            </a:r>
          </a:p>
          <a:p>
            <a:r>
              <a:rPr lang="en-US" sz="1100" dirty="0" smtClean="0"/>
              <a:t>3-Obtain feedback from principals</a:t>
            </a:r>
          </a:p>
          <a:p>
            <a:endParaRPr lang="en-US" sz="1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42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73444&quot;&gt;&lt;/object&gt;&lt;object type=&quot;2&quot; unique_id=&quot;73445&quot;&gt;&lt;object type=&quot;3&quot; unique_id=&quot;73446&quot;&gt;&lt;property id=&quot;20148&quot; value=&quot;5&quot;/&gt;&lt;property id=&quot;20300&quot; value=&quot;Slide 1 - &amp;quot;Bond Referendum Update&amp;quot;&quot;/&gt;&lt;property id=&quot;20307&quot; value=&quot;256&quot;/&gt;&lt;/object&gt;&lt;object type=&quot;3&quot; unique_id=&quot;73447&quot;&gt;&lt;property id=&quot;20148&quot; value=&quot;5&quot;/&gt;&lt;property id=&quot;20300&quot; value=&quot;Slide 2 - &amp;quot;Results&amp;quot;&quot;/&gt;&lt;property id=&quot;20307&quot; value=&quot;257&quot;/&gt;&lt;/object&gt;&lt;object type=&quot;3&quot; unique_id=&quot;73448&quot;&gt;&lt;property id=&quot;20148&quot; value=&quot;5&quot;/&gt;&lt;property id=&quot;20300&quot; value=&quot;Slide 3&quot;/&gt;&lt;property id=&quot;20307&quot; value=&quot;260&quot;/&gt;&lt;/object&gt;&lt;object type=&quot;3&quot; unique_id=&quot;73449&quot;&gt;&lt;property id=&quot;20148&quot; value=&quot;5&quot;/&gt;&lt;property id=&quot;20300&quot; value=&quot;Slide 4&quot;/&gt;&lt;property id=&quot;20307&quot; value=&quot;261&quot;/&gt;&lt;/object&gt;&lt;object type=&quot;3&quot; unique_id=&quot;73535&quot;&gt;&lt;property id=&quot;20148&quot; value=&quot;5&quot;/&gt;&lt;property id=&quot;20300&quot; value=&quot;Slide 5&quot;/&gt;&lt;property id=&quot;20307&quot; value=&quot;262&quot;/&gt;&lt;/object&gt;&lt;object type=&quot;3&quot; unique_id=&quot;73536&quot;&gt;&lt;property id=&quot;20148&quot; value=&quot;5&quot;/&gt;&lt;property id=&quot;20300&quot; value=&quot;Slide 6&quot;/&gt;&lt;property id=&quot;20307&quot; value=&quot;263&quot;/&gt;&lt;/object&gt;&lt;object type=&quot;3&quot; unique_id=&quot;73537&quot;&gt;&lt;property id=&quot;20148&quot; value=&quot;5&quot;/&gt;&lt;property id=&quot;20300&quot; value=&quot;Slide 7&quot;/&gt;&lt;property id=&quot;20307&quot; value=&quot;26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785</TotalTime>
  <Words>101</Words>
  <Application>Microsoft Office PowerPoint</Application>
  <PresentationFormat>On-screen Show (4:3)</PresentationFormat>
  <Paragraphs>30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Franklin Gothic Book</vt:lpstr>
      <vt:lpstr>Franklin Gothic Medium</vt:lpstr>
      <vt:lpstr>Wingdings</vt:lpstr>
      <vt:lpstr>Retrospect</vt:lpstr>
      <vt:lpstr>Teacher Compensation Review</vt:lpstr>
      <vt:lpstr>How do we identify areas for improvement?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Rosalyn Schmitt</dc:creator>
  <cp:lastModifiedBy>Matthew Haas</cp:lastModifiedBy>
  <cp:revision>25</cp:revision>
  <cp:lastPrinted>2016-12-08T18:29:41Z</cp:lastPrinted>
  <dcterms:created xsi:type="dcterms:W3CDTF">2016-11-09T16:43:42Z</dcterms:created>
  <dcterms:modified xsi:type="dcterms:W3CDTF">2016-12-08T18:32:14Z</dcterms:modified>
</cp:coreProperties>
</file>